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01182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6568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8865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494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179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2814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177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5496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7803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6410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3099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FA6A-A49B-400F-BA31-ADEBFE6C49C5}" type="datetimeFigureOut">
              <a:rPr lang="hr-HR" smtClean="0"/>
              <a:pPr/>
              <a:t>21.1.2019.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70BE-8E81-4545-BF62-5B77153E46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2626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hr-HR" dirty="0" smtClean="0"/>
              <a:t>Potencijalno daroviti učenici</a:t>
            </a:r>
            <a:br>
              <a:rPr lang="hr-HR" dirty="0" smtClean="0"/>
            </a:br>
            <a:r>
              <a:rPr lang="hr-HR" sz="3200" dirty="0" smtClean="0"/>
              <a:t>Školska godina  2018./2019.</a:t>
            </a: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Radni naziv projekta</a:t>
            </a:r>
          </a:p>
          <a:p>
            <a:r>
              <a:rPr lang="hr-HR" sz="6600" dirty="0" smtClean="0">
                <a:solidFill>
                  <a:schemeClr val="tx1"/>
                </a:solidFill>
              </a:rPr>
              <a:t>KA RADDAR</a:t>
            </a:r>
            <a:endParaRPr lang="hr-HR" sz="6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76368"/>
            <a:ext cx="4124222" cy="23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68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7816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Zašto KA RADDAR?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459432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43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SVRHA/CILJ</a:t>
            </a:r>
            <a:endParaRPr lang="hr-HR" sz="44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Razvoj kompetencija vezanih uz područje interesa potencijalno darovitih 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Povećati kvalitetu identifikacije i razvoja darovitosti u području prirodoslovlja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96355"/>
            <a:ext cx="5111750" cy="340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1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Tko?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poziv osnivača detektirano  je oko 500 potencijalno darovitih učenika u gradskim i županijskim osnovnim školama KŽ</a:t>
            </a:r>
          </a:p>
          <a:p>
            <a:endParaRPr lang="hr-HR" dirty="0"/>
          </a:p>
          <a:p>
            <a:r>
              <a:rPr lang="hr-HR" dirty="0" smtClean="0"/>
              <a:t>Stvaranje podloge za Centar izvrsnosti  koji će mladima dati priliku da razvijaju intelektualne i praktične sposobnosti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641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Gdje?</a:t>
            </a:r>
            <a:endParaRPr lang="hr-HR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296" y="764704"/>
            <a:ext cx="52184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  </a:t>
            </a:r>
            <a:r>
              <a:rPr lang="hr-HR" sz="1800" dirty="0" smtClean="0"/>
              <a:t>Gimnazija Karlovac,      </a:t>
            </a:r>
          </a:p>
          <a:p>
            <a:pPr algn="ctr"/>
            <a:r>
              <a:rPr lang="hr-HR" sz="1800" dirty="0"/>
              <a:t> </a:t>
            </a:r>
            <a:r>
              <a:rPr lang="hr-HR" sz="1800" dirty="0" smtClean="0"/>
              <a:t> </a:t>
            </a:r>
            <a:r>
              <a:rPr lang="hr-HR" sz="1800" dirty="0" err="1" smtClean="0"/>
              <a:t>Rakovac</a:t>
            </a:r>
            <a:r>
              <a:rPr lang="hr-HR" sz="1800" dirty="0" smtClean="0"/>
              <a:t> 4, Karlovac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sz="1800" dirty="0" smtClean="0"/>
              <a:t>Do realizacije projekta regionalnog centra izvrsnosti u Oružani </a:t>
            </a:r>
          </a:p>
          <a:p>
            <a:pPr marL="285750" indent="-285750">
              <a:buFontTx/>
              <a:buChar char="-"/>
            </a:pPr>
            <a:endParaRPr lang="hr-HR" sz="1800" dirty="0"/>
          </a:p>
          <a:p>
            <a:pPr marL="285750" indent="-285750">
              <a:buFontTx/>
              <a:buChar char="-"/>
            </a:pPr>
            <a:endParaRPr lang="hr-HR" sz="1800" dirty="0" smtClean="0"/>
          </a:p>
          <a:p>
            <a:pPr marL="285750" indent="-285750">
              <a:buFontTx/>
              <a:buChar char="-"/>
            </a:pPr>
            <a:r>
              <a:rPr lang="hr-HR" sz="1800" dirty="0" smtClean="0"/>
              <a:t>U Centru izvrsnosti će biti obuhvaćena potencijalno darovita djeca od vrtićke do srednjoškolske dobi  - raspoređeni po skupinama</a:t>
            </a:r>
            <a:endParaRPr lang="hr-HR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1149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7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Tko?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Potencijalno daroviti učenici 4. 5. i 6. razreda uz pristanak roditelja</a:t>
            </a:r>
          </a:p>
          <a:p>
            <a:endParaRPr lang="hr-HR" sz="2000" dirty="0"/>
          </a:p>
          <a:p>
            <a:endParaRPr lang="hr-HR" dirty="0" smtClean="0"/>
          </a:p>
          <a:p>
            <a:r>
              <a:rPr lang="hr-HR" sz="2000" b="1" dirty="0" smtClean="0"/>
              <a:t>Kako? </a:t>
            </a:r>
          </a:p>
          <a:p>
            <a:endParaRPr lang="hr-H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Organizirani prijevoz autobusom za učenike,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 rad s mentorima kroz 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      5 – 6 skupina</a:t>
            </a:r>
            <a:endParaRPr lang="hr-HR" sz="20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97394"/>
            <a:ext cx="5111750" cy="34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1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000" dirty="0" smtClean="0"/>
          </a:p>
          <a:p>
            <a:pPr marL="0" indent="0" algn="ctr">
              <a:buNone/>
            </a:pPr>
            <a:r>
              <a:rPr lang="hr-HR" sz="6000" dirty="0" smtClean="0"/>
              <a:t>HVALA NA PAŽNJI!</a:t>
            </a:r>
            <a:endParaRPr lang="hr-HR" sz="6000" dirty="0"/>
          </a:p>
        </p:txBody>
      </p:sp>
    </p:spTree>
    <p:extLst>
      <p:ext uri="{BB962C8B-B14F-4D97-AF65-F5344CB8AC3E}">
        <p14:creationId xmlns="" xmlns:p14="http://schemas.microsoft.com/office/powerpoint/2010/main" val="40139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</TotalTime>
  <Words>141</Words>
  <Application>Microsoft Office PowerPoint</Application>
  <PresentationFormat>Prikaz na zaslonu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Potencijalno daroviti učenici Školska godina  2018./2019.</vt:lpstr>
      <vt:lpstr>Zašto KA RADDAR?</vt:lpstr>
      <vt:lpstr>SVRHA/CILJ</vt:lpstr>
      <vt:lpstr>Tko?</vt:lpstr>
      <vt:lpstr>Gdje?</vt:lpstr>
      <vt:lpstr>Tko?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Potencijalno daroviti učenici</dc:title>
  <dc:creator>pedagog</dc:creator>
  <cp:lastModifiedBy>asus2</cp:lastModifiedBy>
  <cp:revision>10</cp:revision>
  <dcterms:created xsi:type="dcterms:W3CDTF">2018-09-03T09:40:39Z</dcterms:created>
  <dcterms:modified xsi:type="dcterms:W3CDTF">2019-01-21T14:18:16Z</dcterms:modified>
</cp:coreProperties>
</file>